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4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Strut framework in JAVA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</a:t>
            </a:r>
            <a:r>
              <a:rPr lang="en-US" sz="4000" b="1" dirty="0" smtClean="0"/>
              <a:t>.</a:t>
            </a:r>
            <a:endParaRPr lang="en-US" sz="4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36486"/>
            <a:ext cx="8458200" cy="523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9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JAVA.</a:t>
            </a:r>
            <a:endParaRPr lang="en-US" sz="4000" b="1" dirty="0" smtClean="0"/>
          </a:p>
          <a:p>
            <a:pPr algn="just" fontAlgn="base"/>
            <a:r>
              <a:rPr lang="en-US" sz="4000" dirty="0"/>
              <a:t>Struts is </a:t>
            </a:r>
            <a:r>
              <a:rPr lang="en-US" sz="4000" b="1" dirty="0"/>
              <a:t>an </a:t>
            </a:r>
            <a:r>
              <a:rPr lang="en-US" sz="4000" b="1" dirty="0">
                <a:solidFill>
                  <a:srgbClr val="FF0000"/>
                </a:solidFill>
              </a:rPr>
              <a:t>open source framework that extends the Java Servlet API and employs a Model, View, Controller (MVC) architecture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  <a:r>
              <a:rPr lang="en-US" sz="4000" dirty="0"/>
              <a:t>It enables you to create </a:t>
            </a:r>
            <a:r>
              <a:rPr lang="en-US" sz="4000" dirty="0">
                <a:solidFill>
                  <a:srgbClr val="FF0000"/>
                </a:solidFill>
              </a:rPr>
              <a:t>maintainable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FF0000"/>
                </a:solidFill>
              </a:rPr>
              <a:t>extensible</a:t>
            </a:r>
            <a:r>
              <a:rPr lang="en-US" sz="4000" dirty="0"/>
              <a:t>, and </a:t>
            </a:r>
            <a:r>
              <a:rPr lang="en-US" sz="4000" dirty="0">
                <a:solidFill>
                  <a:srgbClr val="FF0000"/>
                </a:solidFill>
              </a:rPr>
              <a:t>flexible</a:t>
            </a:r>
            <a:r>
              <a:rPr lang="en-US" sz="4000" dirty="0"/>
              <a:t> web applications based on </a:t>
            </a:r>
            <a:r>
              <a:rPr lang="en-US" sz="4000" dirty="0">
                <a:solidFill>
                  <a:srgbClr val="FF0000"/>
                </a:solidFill>
              </a:rPr>
              <a:t>standard technologies</a:t>
            </a:r>
            <a:r>
              <a:rPr lang="en-US" sz="4000" dirty="0"/>
              <a:t>, such </a:t>
            </a:r>
            <a:r>
              <a:rPr lang="en-US" sz="4000" dirty="0">
                <a:solidFill>
                  <a:srgbClr val="FF0000"/>
                </a:solidFill>
              </a:rPr>
              <a:t>as JSP pages, JavaBeans, resource bundles, and XML</a:t>
            </a:r>
            <a:r>
              <a:rPr lang="en-US" sz="4000" dirty="0"/>
              <a:t>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44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JAVA.</a:t>
            </a:r>
            <a:endParaRPr lang="en-US" sz="4000" b="1" dirty="0" smtClean="0"/>
          </a:p>
          <a:p>
            <a:pPr algn="just" fontAlgn="base"/>
            <a:r>
              <a:rPr lang="en-US" sz="4000" b="1" dirty="0"/>
              <a:t>Struts</a:t>
            </a:r>
            <a:r>
              <a:rPr lang="en-US" sz="4000" dirty="0"/>
              <a:t> is used to </a:t>
            </a:r>
            <a:r>
              <a:rPr lang="en-US" sz="4000" dirty="0">
                <a:solidFill>
                  <a:srgbClr val="FF0000"/>
                </a:solidFill>
              </a:rPr>
              <a:t>create a web applications</a:t>
            </a:r>
            <a:r>
              <a:rPr lang="en-US" sz="4000" dirty="0"/>
              <a:t> based on </a:t>
            </a:r>
            <a:r>
              <a:rPr lang="en-US" sz="4000" dirty="0">
                <a:solidFill>
                  <a:srgbClr val="FF0000"/>
                </a:solidFill>
              </a:rPr>
              <a:t>servlet and JSP</a:t>
            </a:r>
            <a:r>
              <a:rPr lang="en-US" sz="4000" dirty="0"/>
              <a:t>. Struts depend on the </a:t>
            </a:r>
            <a:r>
              <a:rPr lang="en-US" sz="4000" dirty="0">
                <a:solidFill>
                  <a:srgbClr val="FF0000"/>
                </a:solidFill>
              </a:rPr>
              <a:t>MVC (Model View Controller) framework</a:t>
            </a:r>
            <a:r>
              <a:rPr lang="en-US" sz="4000" dirty="0"/>
              <a:t>. Struts application is a </a:t>
            </a:r>
            <a:r>
              <a:rPr lang="en-US" sz="4000" dirty="0">
                <a:solidFill>
                  <a:srgbClr val="FF0000"/>
                </a:solidFill>
              </a:rPr>
              <a:t>genuine web application</a:t>
            </a:r>
            <a:r>
              <a:rPr lang="en-US" sz="4000" dirty="0"/>
              <a:t>. Struts are thoroughly useful in </a:t>
            </a:r>
            <a:r>
              <a:rPr lang="en-US" sz="4000" dirty="0">
                <a:solidFill>
                  <a:srgbClr val="FF0000"/>
                </a:solidFill>
              </a:rPr>
              <a:t>building J2EE (Java 2 Platform, Enterprise Edition) </a:t>
            </a:r>
            <a:r>
              <a:rPr lang="en-US" sz="4000" dirty="0"/>
              <a:t>applications because struts </a:t>
            </a:r>
            <a:r>
              <a:rPr lang="en-US" sz="4000" dirty="0">
                <a:solidFill>
                  <a:srgbClr val="FF0000"/>
                </a:solidFill>
              </a:rPr>
              <a:t>takes advantage of J2EE </a:t>
            </a:r>
            <a:r>
              <a:rPr lang="en-US" sz="4000" dirty="0"/>
              <a:t>design patterns. Struts follows these J2EE design patterns including MVC.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8730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JAVA.</a:t>
            </a:r>
            <a:endParaRPr lang="en-US" sz="4000" b="1" dirty="0" smtClean="0"/>
          </a:p>
          <a:p>
            <a:pPr algn="just" fontAlgn="base"/>
            <a:r>
              <a:rPr lang="en-US" sz="4000" dirty="0"/>
              <a:t>I</a:t>
            </a:r>
            <a:r>
              <a:rPr lang="en-US" sz="4000" dirty="0" smtClean="0"/>
              <a:t>n </a:t>
            </a:r>
            <a:r>
              <a:rPr lang="en-US" sz="4000" dirty="0"/>
              <a:t>struts, the </a:t>
            </a:r>
            <a:r>
              <a:rPr lang="en-US" sz="4000" dirty="0">
                <a:solidFill>
                  <a:srgbClr val="FF0000"/>
                </a:solidFill>
              </a:rPr>
              <a:t>composite view manages</a:t>
            </a:r>
            <a:r>
              <a:rPr lang="en-US" sz="4000" dirty="0"/>
              <a:t> the layout of its </a:t>
            </a:r>
            <a:r>
              <a:rPr lang="en-US" sz="4000" dirty="0">
                <a:solidFill>
                  <a:srgbClr val="FF0000"/>
                </a:solidFill>
              </a:rPr>
              <a:t>sub-views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can implement a template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FF0000"/>
                </a:solidFill>
              </a:rPr>
              <a:t>making persistent look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feel easier to achieve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customize across the entire application</a:t>
            </a:r>
            <a:r>
              <a:rPr lang="en-US" sz="4000" dirty="0"/>
              <a:t>. A composite view is made up by using other </a:t>
            </a:r>
            <a:r>
              <a:rPr lang="en-US" sz="4000" dirty="0">
                <a:solidFill>
                  <a:srgbClr val="FF0000"/>
                </a:solidFill>
              </a:rPr>
              <a:t>reusable</a:t>
            </a:r>
            <a:r>
              <a:rPr lang="en-US" sz="4000" dirty="0"/>
              <a:t> sub views such that a small change happens in a </a:t>
            </a:r>
            <a:r>
              <a:rPr lang="en-US" sz="4000" dirty="0">
                <a:solidFill>
                  <a:srgbClr val="FF0000"/>
                </a:solidFill>
              </a:rPr>
              <a:t>sub-view</a:t>
            </a:r>
            <a:r>
              <a:rPr lang="en-US" sz="4000" dirty="0"/>
              <a:t> is </a:t>
            </a:r>
            <a:r>
              <a:rPr lang="en-US" sz="4000" dirty="0">
                <a:solidFill>
                  <a:srgbClr val="FF0000"/>
                </a:solidFill>
              </a:rPr>
              <a:t>automatically updated </a:t>
            </a:r>
            <a:r>
              <a:rPr lang="en-US" sz="4000" dirty="0"/>
              <a:t>in every composite view.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2751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JAVA.</a:t>
            </a:r>
            <a:endParaRPr lang="en-US" sz="4000" b="1" dirty="0" smtClean="0"/>
          </a:p>
          <a:p>
            <a:pPr algn="just" fontAlgn="base"/>
            <a:r>
              <a:rPr lang="en-US" sz="4000" dirty="0"/>
              <a:t>Struts consists of a </a:t>
            </a:r>
            <a:r>
              <a:rPr lang="en-US" sz="4000" dirty="0">
                <a:solidFill>
                  <a:srgbClr val="FF0000"/>
                </a:solidFill>
              </a:rPr>
              <a:t>set of own custom tag libraries</a:t>
            </a:r>
            <a:r>
              <a:rPr lang="en-US" sz="4000" dirty="0"/>
              <a:t>. Struts are based on </a:t>
            </a:r>
            <a:r>
              <a:rPr lang="en-US" sz="4000" dirty="0">
                <a:solidFill>
                  <a:srgbClr val="FF0000"/>
                </a:solidFill>
              </a:rPr>
              <a:t>MVC framework</a:t>
            </a:r>
            <a:r>
              <a:rPr lang="en-US" sz="4000" dirty="0"/>
              <a:t> which is pattern </a:t>
            </a:r>
            <a:r>
              <a:rPr lang="en-US" sz="4000" dirty="0">
                <a:solidFill>
                  <a:srgbClr val="FF0000"/>
                </a:solidFill>
              </a:rPr>
              <a:t>oriented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includes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JSP custom tag libraries</a:t>
            </a:r>
            <a:r>
              <a:rPr lang="en-US" sz="4000" dirty="0"/>
              <a:t>. </a:t>
            </a:r>
            <a:r>
              <a:rPr lang="en-US" sz="4000" dirty="0">
                <a:solidFill>
                  <a:srgbClr val="FF0000"/>
                </a:solidFill>
              </a:rPr>
              <a:t>Struts also supports utility classes.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JAVA.</a:t>
            </a:r>
            <a:endParaRPr lang="en-US" sz="4000" b="1" dirty="0" smtClean="0"/>
          </a:p>
          <a:p>
            <a:pPr algn="just" fontAlgn="base"/>
            <a:r>
              <a:rPr lang="en-US" sz="4000" b="1" dirty="0">
                <a:solidFill>
                  <a:srgbClr val="FF0000"/>
                </a:solidFill>
              </a:rPr>
              <a:t>Features of Struts:</a:t>
            </a:r>
            <a:r>
              <a:rPr lang="en-US" sz="4000" dirty="0"/>
              <a:t> Struts has the following features:</a:t>
            </a:r>
          </a:p>
          <a:p>
            <a:pPr algn="just" fontAlgn="base"/>
            <a:r>
              <a:rPr lang="en-US" sz="4000" dirty="0" smtClean="0"/>
              <a:t>1. </a:t>
            </a:r>
            <a:r>
              <a:rPr lang="en-US" sz="4000" dirty="0" smtClean="0">
                <a:solidFill>
                  <a:srgbClr val="FF0000"/>
                </a:solidFill>
              </a:rPr>
              <a:t>Struts </a:t>
            </a:r>
            <a:r>
              <a:rPr lang="en-US" sz="4000" dirty="0">
                <a:solidFill>
                  <a:srgbClr val="FF0000"/>
                </a:solidFill>
              </a:rPr>
              <a:t>encourages good design practices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modeling</a:t>
            </a:r>
            <a:r>
              <a:rPr lang="en-US" sz="4000" dirty="0"/>
              <a:t> because the </a:t>
            </a:r>
            <a:r>
              <a:rPr lang="en-US" sz="4000" dirty="0">
                <a:solidFill>
                  <a:srgbClr val="FF0000"/>
                </a:solidFill>
              </a:rPr>
              <a:t>framework</a:t>
            </a:r>
            <a:r>
              <a:rPr lang="en-US" sz="4000" dirty="0"/>
              <a:t> is designed with </a:t>
            </a:r>
            <a:r>
              <a:rPr lang="en-US" sz="4000" dirty="0">
                <a:solidFill>
                  <a:srgbClr val="FF0000"/>
                </a:solidFill>
              </a:rPr>
              <a:t>“time-proven”</a:t>
            </a:r>
            <a:r>
              <a:rPr lang="en-US" sz="4000" dirty="0"/>
              <a:t> design </a:t>
            </a:r>
            <a:r>
              <a:rPr lang="en-US" sz="4000" dirty="0" smtClean="0"/>
              <a:t>patterns. </a:t>
            </a:r>
          </a:p>
          <a:p>
            <a:pPr algn="just" fontAlgn="base"/>
            <a:r>
              <a:rPr lang="en-US" sz="4000" dirty="0" smtClean="0"/>
              <a:t>Struts </a:t>
            </a:r>
            <a:r>
              <a:rPr lang="en-US" sz="4000" dirty="0"/>
              <a:t>is almost simple, so easy to learn and use.</a:t>
            </a:r>
          </a:p>
        </p:txBody>
      </p:sp>
    </p:spTree>
    <p:extLst>
      <p:ext uri="{BB962C8B-B14F-4D97-AF65-F5344CB8AC3E}">
        <p14:creationId xmlns:p14="http://schemas.microsoft.com/office/powerpoint/2010/main" val="10629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JAVA.</a:t>
            </a:r>
            <a:endParaRPr lang="en-US" sz="4000" b="1" dirty="0" smtClean="0"/>
          </a:p>
          <a:p>
            <a:pPr algn="just" fontAlgn="base"/>
            <a:r>
              <a:rPr lang="en-US" sz="4000" b="1" dirty="0">
                <a:solidFill>
                  <a:srgbClr val="FF0000"/>
                </a:solidFill>
              </a:rPr>
              <a:t>Features of Struts:</a:t>
            </a:r>
            <a:r>
              <a:rPr lang="en-US" sz="4000" dirty="0"/>
              <a:t> Struts has the following features:</a:t>
            </a:r>
          </a:p>
          <a:p>
            <a:pPr algn="just" fontAlgn="base"/>
            <a:r>
              <a:rPr lang="en-US" sz="4000" dirty="0"/>
              <a:t>It supports many </a:t>
            </a:r>
            <a:r>
              <a:rPr lang="en-US" sz="4000" dirty="0">
                <a:solidFill>
                  <a:srgbClr val="FF0000"/>
                </a:solidFill>
              </a:rPr>
              <a:t>convenient features </a:t>
            </a:r>
            <a:r>
              <a:rPr lang="en-US" sz="4000" dirty="0"/>
              <a:t>such as </a:t>
            </a:r>
            <a:r>
              <a:rPr lang="en-US" sz="4000" dirty="0">
                <a:solidFill>
                  <a:srgbClr val="FF0000"/>
                </a:solidFill>
              </a:rPr>
              <a:t>input validation and internationalization.</a:t>
            </a:r>
          </a:p>
          <a:p>
            <a:pPr algn="just" fontAlgn="base"/>
            <a:r>
              <a:rPr lang="en-US" sz="4000" dirty="0"/>
              <a:t>It takes much of the c</a:t>
            </a:r>
            <a:r>
              <a:rPr lang="en-US" sz="4000" dirty="0">
                <a:solidFill>
                  <a:srgbClr val="FF0000"/>
                </a:solidFill>
              </a:rPr>
              <a:t>omplexity </a:t>
            </a:r>
            <a:r>
              <a:rPr lang="en-US" sz="4000" dirty="0"/>
              <a:t>out as instead of building your own </a:t>
            </a:r>
            <a:r>
              <a:rPr lang="en-US" sz="4000" dirty="0">
                <a:solidFill>
                  <a:srgbClr val="FF0000"/>
                </a:solidFill>
              </a:rPr>
              <a:t>MVC framework</a:t>
            </a:r>
            <a:r>
              <a:rPr lang="en-US" sz="4000" dirty="0"/>
              <a:t>, you can use struts.</a:t>
            </a:r>
          </a:p>
        </p:txBody>
      </p:sp>
    </p:spTree>
    <p:extLst>
      <p:ext uri="{BB962C8B-B14F-4D97-AF65-F5344CB8AC3E}">
        <p14:creationId xmlns:p14="http://schemas.microsoft.com/office/powerpoint/2010/main" val="36731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JAVA.</a:t>
            </a:r>
            <a:endParaRPr lang="en-US" sz="4000" b="1" dirty="0" smtClean="0"/>
          </a:p>
          <a:p>
            <a:pPr algn="just" fontAlgn="base"/>
            <a:r>
              <a:rPr lang="en-US" sz="4000" b="1" dirty="0">
                <a:solidFill>
                  <a:srgbClr val="FF0000"/>
                </a:solidFill>
              </a:rPr>
              <a:t>Features of Struts:</a:t>
            </a:r>
            <a:r>
              <a:rPr lang="en-US" sz="4000" dirty="0"/>
              <a:t> Struts has the following features:</a:t>
            </a:r>
          </a:p>
          <a:p>
            <a:pPr algn="just" fontAlgn="base"/>
            <a:r>
              <a:rPr lang="en-US" sz="4000" dirty="0"/>
              <a:t>Struts is </a:t>
            </a:r>
            <a:r>
              <a:rPr lang="en-US" sz="4000" dirty="0">
                <a:solidFill>
                  <a:srgbClr val="FF0000"/>
                </a:solidFill>
              </a:rPr>
              <a:t>very well integrated </a:t>
            </a:r>
            <a:r>
              <a:rPr lang="en-US" sz="4000" dirty="0"/>
              <a:t>with </a:t>
            </a:r>
            <a:r>
              <a:rPr lang="en-US" sz="4000" dirty="0">
                <a:solidFill>
                  <a:srgbClr val="FF0000"/>
                </a:solidFill>
              </a:rPr>
              <a:t>J2EE.</a:t>
            </a:r>
          </a:p>
          <a:p>
            <a:pPr algn="just" fontAlgn="base"/>
            <a:r>
              <a:rPr lang="en-US" sz="4000" dirty="0"/>
              <a:t>Struts has </a:t>
            </a:r>
            <a:r>
              <a:rPr lang="en-US" sz="4000" dirty="0">
                <a:solidFill>
                  <a:srgbClr val="FF0000"/>
                </a:solidFill>
              </a:rPr>
              <a:t>large user community</a:t>
            </a:r>
            <a:r>
              <a:rPr lang="en-US" sz="4000" dirty="0"/>
              <a:t>.</a:t>
            </a:r>
          </a:p>
          <a:p>
            <a:pPr algn="just" fontAlgn="base"/>
            <a:r>
              <a:rPr lang="en-US" sz="4000" dirty="0"/>
              <a:t>It is </a:t>
            </a:r>
            <a:r>
              <a:rPr lang="en-US" sz="4000" dirty="0">
                <a:solidFill>
                  <a:srgbClr val="FF0000"/>
                </a:solidFill>
              </a:rPr>
              <a:t>flexible and extensible</a:t>
            </a:r>
            <a:r>
              <a:rPr lang="en-US" sz="4000" dirty="0"/>
              <a:t>, it is </a:t>
            </a:r>
            <a:r>
              <a:rPr lang="en-US" sz="4000" dirty="0">
                <a:solidFill>
                  <a:srgbClr val="FF0000"/>
                </a:solidFill>
              </a:rPr>
              <a:t>easy for the existing web applications</a:t>
            </a:r>
            <a:r>
              <a:rPr lang="en-US" sz="4000" dirty="0"/>
              <a:t> to adapt the </a:t>
            </a:r>
            <a:r>
              <a:rPr lang="en-US" sz="4000" dirty="0">
                <a:solidFill>
                  <a:srgbClr val="FF0000"/>
                </a:solidFill>
              </a:rPr>
              <a:t>struts framework.</a:t>
            </a:r>
          </a:p>
        </p:txBody>
      </p:sp>
    </p:spTree>
    <p:extLst>
      <p:ext uri="{BB962C8B-B14F-4D97-AF65-F5344CB8AC3E}">
        <p14:creationId xmlns:p14="http://schemas.microsoft.com/office/powerpoint/2010/main" val="7781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 </a:t>
            </a:r>
            <a:r>
              <a:rPr lang="en-US" sz="4000" b="1" dirty="0"/>
              <a:t>Strut framework in JAVA.</a:t>
            </a:r>
            <a:endParaRPr lang="en-US" sz="4000" b="1" dirty="0" smtClean="0"/>
          </a:p>
          <a:p>
            <a:pPr algn="just" fontAlgn="base"/>
            <a:r>
              <a:rPr lang="en-US" sz="4000" b="1" dirty="0">
                <a:solidFill>
                  <a:srgbClr val="FF0000"/>
                </a:solidFill>
              </a:rPr>
              <a:t>Features of Struts:</a:t>
            </a:r>
            <a:r>
              <a:rPr lang="en-US" sz="4000" dirty="0"/>
              <a:t> Struts has the following features:</a:t>
            </a:r>
          </a:p>
          <a:p>
            <a:pPr fontAlgn="base"/>
            <a:r>
              <a:rPr lang="en-US" sz="4000" dirty="0"/>
              <a:t>Struts provide </a:t>
            </a:r>
            <a:r>
              <a:rPr lang="en-US" sz="4000" dirty="0">
                <a:solidFill>
                  <a:srgbClr val="FF0000"/>
                </a:solidFill>
              </a:rPr>
              <a:t>good tag libraries</a:t>
            </a:r>
            <a:r>
              <a:rPr lang="en-US" sz="4000" dirty="0"/>
              <a:t>.</a:t>
            </a:r>
          </a:p>
          <a:p>
            <a:pPr fontAlgn="base"/>
            <a:r>
              <a:rPr lang="en-US" sz="4000" dirty="0"/>
              <a:t>It allows capturing </a:t>
            </a:r>
            <a:r>
              <a:rPr lang="en-US" sz="4000" dirty="0">
                <a:solidFill>
                  <a:srgbClr val="FF0000"/>
                </a:solidFill>
              </a:rPr>
              <a:t>input form data </a:t>
            </a:r>
            <a:r>
              <a:rPr lang="en-US" sz="4000" dirty="0"/>
              <a:t>into </a:t>
            </a:r>
            <a:r>
              <a:rPr lang="en-US" sz="4000" dirty="0" err="1">
                <a:solidFill>
                  <a:srgbClr val="FF0000"/>
                </a:solidFill>
              </a:rPr>
              <a:t>javabean</a:t>
            </a:r>
            <a:r>
              <a:rPr lang="en-US" sz="4000" dirty="0">
                <a:solidFill>
                  <a:srgbClr val="FF0000"/>
                </a:solidFill>
              </a:rPr>
              <a:t> objects called Action forms</a:t>
            </a:r>
            <a:r>
              <a:rPr lang="en-US" sz="4000" dirty="0"/>
              <a:t>.</a:t>
            </a:r>
          </a:p>
          <a:p>
            <a:pPr fontAlgn="base"/>
            <a:r>
              <a:rPr lang="en-US" sz="4000" dirty="0"/>
              <a:t>It also hand over </a:t>
            </a:r>
            <a:r>
              <a:rPr lang="en-US" sz="4000" dirty="0">
                <a:solidFill>
                  <a:srgbClr val="FF0000"/>
                </a:solidFill>
              </a:rPr>
              <a:t>standard error handling both programmatically and declaratively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8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208</Words>
  <Application>Microsoft Office PowerPoint</Application>
  <PresentationFormat>On-screen Show (4:3)</PresentationFormat>
  <Paragraphs>65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48</cp:revision>
  <dcterms:created xsi:type="dcterms:W3CDTF">2006-08-16T00:00:00Z</dcterms:created>
  <dcterms:modified xsi:type="dcterms:W3CDTF">2022-11-06T14:39:07Z</dcterms:modified>
</cp:coreProperties>
</file>